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1"/>
  </p:notesMasterIdLst>
  <p:handoutMasterIdLst>
    <p:handoutMasterId r:id="rId12"/>
  </p:handoutMasterIdLst>
  <p:sldIdLst>
    <p:sldId id="256" r:id="rId2"/>
    <p:sldId id="267" r:id="rId3"/>
    <p:sldId id="268" r:id="rId4"/>
    <p:sldId id="269" r:id="rId5"/>
    <p:sldId id="257" r:id="rId6"/>
    <p:sldId id="258" r:id="rId7"/>
    <p:sldId id="259" r:id="rId8"/>
    <p:sldId id="260" r:id="rId9"/>
    <p:sldId id="261"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0" d="100"/>
          <a:sy n="50" d="100"/>
        </p:scale>
        <p:origin x="-108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endParaRPr lang="id-ID"/>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1F34671-05EB-4B65-BC79-D74586B8A67B}" type="slidenum">
              <a:rPr lang="id-ID" smtClean="0"/>
              <a:t>‹#›</a:t>
            </a:fld>
            <a:endParaRPr lang="id-ID"/>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B19219-C042-4208-9C98-E3CDD28DBC1D}" type="slidenum">
              <a:rPr lang="id-ID" smtClean="0"/>
              <a:t>‹#›</a:t>
            </a:fld>
            <a:endParaRPr lang="id-ID"/>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6FB19219-C042-4208-9C98-E3CDD28DBC1D}" type="slidenum">
              <a:rPr lang="id-ID" smtClean="0"/>
              <a:t>1</a:t>
            </a:fld>
            <a:endParaRPr lang="id-ID"/>
          </a:p>
        </p:txBody>
      </p:sp>
      <p:sp>
        <p:nvSpPr>
          <p:cNvPr id="5" name="Date Placeholder 4"/>
          <p:cNvSpPr>
            <a:spLocks noGrp="1"/>
          </p:cNvSpPr>
          <p:nvPr>
            <p:ph type="dt" idx="11"/>
          </p:nvPr>
        </p:nvSpPr>
        <p:spPr/>
        <p:txBody>
          <a:bodyPr/>
          <a:lstStyle/>
          <a:p>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18434" name="Group 2"/>
          <p:cNvGrpSpPr>
            <a:grpSpLocks/>
          </p:cNvGrpSpPr>
          <p:nvPr/>
        </p:nvGrpSpPr>
        <p:grpSpPr bwMode="auto">
          <a:xfrm>
            <a:off x="0" y="0"/>
            <a:ext cx="5867400" cy="6858000"/>
            <a:chOff x="0" y="0"/>
            <a:chExt cx="3696" cy="4320"/>
          </a:xfrm>
        </p:grpSpPr>
        <p:sp>
          <p:nvSpPr>
            <p:cNvPr id="1843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eaLnBrk="1" hangingPunct="1"/>
              <a:endParaRPr kumimoji="1" lang="id-ID" sz="2400">
                <a:latin typeface="Times New Roman" pitchFamily="18" charset="0"/>
              </a:endParaRPr>
            </a:p>
          </p:txBody>
        </p:sp>
        <p:sp>
          <p:nvSpPr>
            <p:cNvPr id="1843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eaLnBrk="1" hangingPunct="1"/>
              <a:endParaRPr kumimoji="1" lang="id-ID" sz="2400">
                <a:latin typeface="Times New Roman" pitchFamily="18" charset="0"/>
              </a:endParaRPr>
            </a:p>
          </p:txBody>
        </p:sp>
      </p:grpSp>
      <p:grpSp>
        <p:nvGrpSpPr>
          <p:cNvPr id="18437" name="Group 5"/>
          <p:cNvGrpSpPr>
            <a:grpSpLocks/>
          </p:cNvGrpSpPr>
          <p:nvPr/>
        </p:nvGrpSpPr>
        <p:grpSpPr bwMode="auto">
          <a:xfrm>
            <a:off x="3632200" y="4889500"/>
            <a:ext cx="4876800" cy="319088"/>
            <a:chOff x="2288" y="3080"/>
            <a:chExt cx="3072" cy="201"/>
          </a:xfrm>
        </p:grpSpPr>
        <p:sp>
          <p:nvSpPr>
            <p:cNvPr id="1843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endParaRPr lang="id-ID"/>
            </a:p>
          </p:txBody>
        </p:sp>
        <p:sp>
          <p:nvSpPr>
            <p:cNvPr id="1843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endParaRPr lang="id-ID"/>
            </a:p>
          </p:txBody>
        </p:sp>
      </p:grpSp>
      <p:sp>
        <p:nvSpPr>
          <p:cNvPr id="18440"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18441" name="Rectangle 9"/>
          <p:cNvSpPr>
            <a:spLocks noGrp="1" noChangeArrowheads="1"/>
          </p:cNvSpPr>
          <p:nvPr>
            <p:ph type="dt" sz="quarter" idx="2"/>
          </p:nvPr>
        </p:nvSpPr>
        <p:spPr/>
        <p:txBody>
          <a:bodyPr/>
          <a:lstStyle>
            <a:lvl1pPr>
              <a:defRPr>
                <a:solidFill>
                  <a:schemeClr val="bg1"/>
                </a:solidFill>
              </a:defRPr>
            </a:lvl1pPr>
          </a:lstStyle>
          <a:p>
            <a:endParaRPr lang="en-US"/>
          </a:p>
        </p:txBody>
      </p:sp>
      <p:sp>
        <p:nvSpPr>
          <p:cNvPr id="18442" name="Rectangle 10"/>
          <p:cNvSpPr>
            <a:spLocks noGrp="1" noChangeArrowheads="1"/>
          </p:cNvSpPr>
          <p:nvPr>
            <p:ph type="ftr" sz="quarter" idx="3"/>
          </p:nvPr>
        </p:nvSpPr>
        <p:spPr/>
        <p:txBody>
          <a:bodyPr/>
          <a:lstStyle>
            <a:lvl1pPr algn="r">
              <a:defRPr/>
            </a:lvl1pPr>
          </a:lstStyle>
          <a:p>
            <a:endParaRPr lang="en-US"/>
          </a:p>
        </p:txBody>
      </p:sp>
      <p:sp>
        <p:nvSpPr>
          <p:cNvPr id="18443" name="Rectangle 11"/>
          <p:cNvSpPr>
            <a:spLocks noGrp="1" noChangeArrowheads="1"/>
          </p:cNvSpPr>
          <p:nvPr>
            <p:ph type="sldNum" sz="quarter" idx="4"/>
          </p:nvPr>
        </p:nvSpPr>
        <p:spPr>
          <a:xfrm>
            <a:off x="76200" y="6248400"/>
            <a:ext cx="587375" cy="488950"/>
          </a:xfrm>
        </p:spPr>
        <p:txBody>
          <a:bodyPr anchorCtr="0"/>
          <a:lstStyle>
            <a:lvl1pPr>
              <a:defRPr/>
            </a:lvl1pPr>
          </a:lstStyle>
          <a:p>
            <a:fld id="{916B3380-9680-40E3-9D4D-C3B02864ABAF}" type="slidenum">
              <a:rPr lang="en-US"/>
              <a:pPr/>
              <a:t>‹#›</a:t>
            </a:fld>
            <a:endParaRPr lang="en-US"/>
          </a:p>
        </p:txBody>
      </p:sp>
      <p:sp>
        <p:nvSpPr>
          <p:cNvPr id="18444"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40">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8440">
                                            <p:txEl>
                                              <p:pRg st="0" end="0"/>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0" grpId="0" build="p">
        <p:tmplLst>
          <p:tmpl lvl="1">
            <p:tnLst>
              <p:par>
                <p:cTn presetID="1" presetClass="entr" presetSubtype="0" fill="hold" nodeType="clickEffect">
                  <p:stCondLst>
                    <p:cond delay="0"/>
                  </p:stCondLst>
                  <p:childTnLst>
                    <p:set>
                      <p:cBhvr>
                        <p:cTn dur="1" fill="hold">
                          <p:stCondLst>
                            <p:cond delay="0"/>
                          </p:stCondLst>
                        </p:cTn>
                        <p:tgtEl>
                          <p:spTgt spid="18440"/>
                        </p:tgtEl>
                        <p:attrNameLst>
                          <p:attrName>style.visibility</p:attrName>
                        </p:attrNameLst>
                      </p:cBhvr>
                      <p:to>
                        <p:strVal val="visible"/>
                      </p:to>
                    </p:set>
                  </p:childTnLst>
                  <p:subTnLst>
                    <p:animClr>
                      <p:cBhvr override="childStyle">
                        <p:cTn dur="1" fill="hold" display="0" masterRel="nextClick" afterEffect="1"/>
                        <p:tgtEl>
                          <p:spTgt spid="18440"/>
                        </p:tgtEl>
                        <p:attrNameLst>
                          <p:attrName>ppt_c</p:attrName>
                        </p:attrNameLst>
                      </p:cBhvr>
                      <p:to>
                        <a:schemeClr val="bg2"/>
                      </p:to>
                    </p:animClr>
                  </p:sub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F66C3DC-E358-43C1-8CDE-A878F5604BBD}" type="slidenum">
              <a:rPr lang="en-US"/>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F67D3D3-438F-4DC0-A26D-5614A58276A0}" type="slidenum">
              <a:rPr lang="en-US"/>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66BA98A-1881-422E-806D-9629D1E0DB38}" type="slidenum">
              <a:rPr lang="en-US"/>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DDAB580-37EA-4BEB-B1B4-3F257D045361}" type="slidenum">
              <a:rPr lang="en-US"/>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694F00F-BA4E-4551-9593-5133D05D4CB8}" type="slidenum">
              <a:rPr lang="en-US"/>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0CD5819-4DFB-4595-AECE-1B7961012BE0}" type="slidenum">
              <a:rPr lang="en-US"/>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E20F6C3-F1FD-481A-BF9B-1509F0451DA6}" type="slidenum">
              <a:rPr lang="en-US"/>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9507151-A8E7-4C7B-93B5-63B32CDAB886}" type="slidenum">
              <a:rPr lang="en-US"/>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91F2821-B871-441B-9FE3-1B5C40597AA6}" type="slidenum">
              <a:rPr lang="en-US"/>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81B18A2-6387-4830-B1D5-484D3C44B8E5}" type="slidenum">
              <a:rPr lang="en-US"/>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7410" name="Group 2"/>
          <p:cNvGrpSpPr>
            <a:grpSpLocks/>
          </p:cNvGrpSpPr>
          <p:nvPr/>
        </p:nvGrpSpPr>
        <p:grpSpPr bwMode="auto">
          <a:xfrm>
            <a:off x="0" y="0"/>
            <a:ext cx="7620000" cy="6858000"/>
            <a:chOff x="0" y="0"/>
            <a:chExt cx="4800" cy="4320"/>
          </a:xfrm>
        </p:grpSpPr>
        <p:grpSp>
          <p:nvGrpSpPr>
            <p:cNvPr id="17411" name="Group 3"/>
            <p:cNvGrpSpPr>
              <a:grpSpLocks/>
            </p:cNvGrpSpPr>
            <p:nvPr userDrawn="1"/>
          </p:nvGrpSpPr>
          <p:grpSpPr bwMode="auto">
            <a:xfrm>
              <a:off x="0" y="0"/>
              <a:ext cx="2016" cy="4320"/>
              <a:chOff x="0" y="0"/>
              <a:chExt cx="2016" cy="4320"/>
            </a:xfrm>
          </p:grpSpPr>
          <p:sp>
            <p:nvSpPr>
              <p:cNvPr id="17412"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endParaRPr lang="id-ID"/>
              </a:p>
            </p:txBody>
          </p:sp>
          <p:sp>
            <p:nvSpPr>
              <p:cNvPr id="17413"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id-ID"/>
              </a:p>
            </p:txBody>
          </p:sp>
        </p:grpSp>
        <p:grpSp>
          <p:nvGrpSpPr>
            <p:cNvPr id="17414" name="Group 6"/>
            <p:cNvGrpSpPr>
              <a:grpSpLocks/>
            </p:cNvGrpSpPr>
            <p:nvPr/>
          </p:nvGrpSpPr>
          <p:grpSpPr bwMode="auto">
            <a:xfrm>
              <a:off x="144" y="1248"/>
              <a:ext cx="4656" cy="201"/>
              <a:chOff x="144" y="1248"/>
              <a:chExt cx="4656" cy="201"/>
            </a:xfrm>
          </p:grpSpPr>
          <p:sp>
            <p:nvSpPr>
              <p:cNvPr id="17415"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endParaRPr lang="id-ID"/>
              </a:p>
            </p:txBody>
          </p:sp>
          <p:sp>
            <p:nvSpPr>
              <p:cNvPr id="17416"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endParaRPr lang="id-ID"/>
              </a:p>
            </p:txBody>
          </p:sp>
        </p:grpSp>
      </p:grpSp>
      <p:sp>
        <p:nvSpPr>
          <p:cNvPr id="1741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741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419"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endParaRPr lang="en-US"/>
          </a:p>
        </p:txBody>
      </p:sp>
      <p:sp>
        <p:nvSpPr>
          <p:cNvPr id="17420"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endParaRPr lang="en-US"/>
          </a:p>
        </p:txBody>
      </p:sp>
      <p:sp>
        <p:nvSpPr>
          <p:cNvPr id="17421"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defRPr>
            </a:lvl1pPr>
          </a:lstStyle>
          <a:p>
            <a:fld id="{9BEDE0DF-0372-437C-B0A7-C170B35FFCB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8">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7418">
                                            <p:txEl>
                                              <p:pRg st="0" end="0"/>
                                            </p:txEl>
                                          </p:spTgt>
                                        </p:tgtEl>
                                        <p:attrNameLst>
                                          <p:attrName>ppt_c</p:attrName>
                                        </p:attrNameLst>
                                      </p:cBhvr>
                                      <p:to>
                                        <a:schemeClr val="bg2"/>
                                      </p:to>
                                    </p:animClr>
                                  </p:subTnLst>
                                </p:cTn>
                              </p:par>
                              <p:par>
                                <p:cTn id="7" presetID="1" presetClass="entr" presetSubtype="0" fill="hold" grpId="0" nodeType="withEffect">
                                  <p:stCondLst>
                                    <p:cond delay="0"/>
                                  </p:stCondLst>
                                  <p:childTnLst>
                                    <p:set>
                                      <p:cBhvr>
                                        <p:cTn id="8" dur="1" fill="hold">
                                          <p:stCondLst>
                                            <p:cond delay="0"/>
                                          </p:stCondLst>
                                        </p:cTn>
                                        <p:tgtEl>
                                          <p:spTgt spid="17418">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7418">
                                            <p:txEl>
                                              <p:pRg st="1" end="1"/>
                                            </p:txEl>
                                          </p:spTgt>
                                        </p:tgtEl>
                                        <p:attrNameLst>
                                          <p:attrName>ppt_c</p:attrName>
                                        </p:attrNameLst>
                                      </p:cBhvr>
                                      <p:to>
                                        <a:schemeClr val="bg2"/>
                                      </p:to>
                                    </p:animClr>
                                  </p:subTnLst>
                                </p:cTn>
                              </p:par>
                              <p:par>
                                <p:cTn id="9" presetID="1" presetClass="entr" presetSubtype="0" fill="hold" grpId="0" nodeType="withEffect">
                                  <p:stCondLst>
                                    <p:cond delay="0"/>
                                  </p:stCondLst>
                                  <p:childTnLst>
                                    <p:set>
                                      <p:cBhvr>
                                        <p:cTn id="10" dur="1" fill="hold">
                                          <p:stCondLst>
                                            <p:cond delay="0"/>
                                          </p:stCondLst>
                                        </p:cTn>
                                        <p:tgtEl>
                                          <p:spTgt spid="17418">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7418">
                                            <p:txEl>
                                              <p:pRg st="2" end="2"/>
                                            </p:txEl>
                                          </p:spTgt>
                                        </p:tgtEl>
                                        <p:attrNameLst>
                                          <p:attrName>ppt_c</p:attrName>
                                        </p:attrNameLst>
                                      </p:cBhvr>
                                      <p:to>
                                        <a:schemeClr val="bg2"/>
                                      </p:to>
                                    </p:animClr>
                                  </p:subTnLst>
                                </p:cTn>
                              </p:par>
                              <p:par>
                                <p:cTn id="11" presetID="1" presetClass="entr" presetSubtype="0" fill="hold" grpId="0" nodeType="withEffect">
                                  <p:stCondLst>
                                    <p:cond delay="0"/>
                                  </p:stCondLst>
                                  <p:childTnLst>
                                    <p:set>
                                      <p:cBhvr>
                                        <p:cTn id="12" dur="1" fill="hold">
                                          <p:stCondLst>
                                            <p:cond delay="0"/>
                                          </p:stCondLst>
                                        </p:cTn>
                                        <p:tgtEl>
                                          <p:spTgt spid="17418">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7418">
                                            <p:txEl>
                                              <p:pRg st="3" end="3"/>
                                            </p:txEl>
                                          </p:spTgt>
                                        </p:tgtEl>
                                        <p:attrNameLst>
                                          <p:attrName>ppt_c</p:attrName>
                                        </p:attrNameLst>
                                      </p:cBhvr>
                                      <p:to>
                                        <a:schemeClr val="bg2"/>
                                      </p:to>
                                    </p:animClr>
                                  </p:subTnLst>
                                </p:cTn>
                              </p:par>
                              <p:par>
                                <p:cTn id="13" presetID="1" presetClass="entr" presetSubtype="0" fill="hold" grpId="0" nodeType="withEffect">
                                  <p:stCondLst>
                                    <p:cond delay="0"/>
                                  </p:stCondLst>
                                  <p:childTnLst>
                                    <p:set>
                                      <p:cBhvr>
                                        <p:cTn id="14" dur="1" fill="hold">
                                          <p:stCondLst>
                                            <p:cond delay="0"/>
                                          </p:stCondLst>
                                        </p:cTn>
                                        <p:tgtEl>
                                          <p:spTgt spid="17418">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17418">
                                            <p:txEl>
                                              <p:pRg st="4" end="4"/>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8" grpId="0" build="p">
        <p:tmplLst>
          <p:tmpl lvl="1">
            <p:tnLst>
              <p:par>
                <p:cTn presetID="1" presetClass="entr" presetSubtype="0" fill="hold" nodeType="clickEffect">
                  <p:stCondLst>
                    <p:cond delay="0"/>
                  </p:stCondLst>
                  <p:childTnLst>
                    <p:set>
                      <p:cBhvr>
                        <p:cTn dur="1" fill="hold">
                          <p:stCondLst>
                            <p:cond delay="0"/>
                          </p:stCondLst>
                        </p:cTn>
                        <p:tgtEl>
                          <p:spTgt spid="17418"/>
                        </p:tgtEl>
                        <p:attrNameLst>
                          <p:attrName>style.visibility</p:attrName>
                        </p:attrNameLst>
                      </p:cBhvr>
                      <p:to>
                        <p:strVal val="visible"/>
                      </p:to>
                    </p:set>
                  </p:childTnLst>
                  <p:subTnLst>
                    <p:animClr>
                      <p:cBhvr override="childStyle">
                        <p:cTn dur="1" fill="hold" display="0" masterRel="nextClick" afterEffect="1"/>
                        <p:tgtEl>
                          <p:spTgt spid="17418"/>
                        </p:tgtEl>
                        <p:attrNameLst>
                          <p:attrName>ppt_c</p:attrName>
                        </p:attrNameLst>
                      </p:cBhvr>
                      <p:to>
                        <a:schemeClr val="bg2"/>
                      </p:to>
                    </p:animClr>
                  </p:subTnLst>
                </p:cTn>
              </p:par>
            </p:tnLst>
          </p:tmpl>
          <p:tmpl lvl="2">
            <p:tnLst>
              <p:par>
                <p:cTn presetID="1" presetClass="entr" presetSubtype="0" fill="hold" nodeType="withEffect">
                  <p:stCondLst>
                    <p:cond delay="0"/>
                  </p:stCondLst>
                  <p:childTnLst>
                    <p:set>
                      <p:cBhvr>
                        <p:cTn dur="1" fill="hold">
                          <p:stCondLst>
                            <p:cond delay="0"/>
                          </p:stCondLst>
                        </p:cTn>
                        <p:tgtEl>
                          <p:spTgt spid="17418"/>
                        </p:tgtEl>
                        <p:attrNameLst>
                          <p:attrName>style.visibility</p:attrName>
                        </p:attrNameLst>
                      </p:cBhvr>
                      <p:to>
                        <p:strVal val="visible"/>
                      </p:to>
                    </p:set>
                  </p:childTnLst>
                  <p:subTnLst>
                    <p:animClr>
                      <p:cBhvr override="childStyle">
                        <p:cTn dur="1" fill="hold" display="0" masterRel="nextClick" afterEffect="1"/>
                        <p:tgtEl>
                          <p:spTgt spid="17418"/>
                        </p:tgtEl>
                        <p:attrNameLst>
                          <p:attrName>ppt_c</p:attrName>
                        </p:attrNameLst>
                      </p:cBhvr>
                      <p:to>
                        <a:schemeClr val="bg2"/>
                      </p:to>
                    </p:animClr>
                  </p:subTnLst>
                </p:cTn>
              </p:par>
            </p:tnLst>
          </p:tmpl>
          <p:tmpl lvl="3">
            <p:tnLst>
              <p:par>
                <p:cTn presetID="1" presetClass="entr" presetSubtype="0" fill="hold" nodeType="withEffect">
                  <p:stCondLst>
                    <p:cond delay="0"/>
                  </p:stCondLst>
                  <p:childTnLst>
                    <p:set>
                      <p:cBhvr>
                        <p:cTn dur="1" fill="hold">
                          <p:stCondLst>
                            <p:cond delay="0"/>
                          </p:stCondLst>
                        </p:cTn>
                        <p:tgtEl>
                          <p:spTgt spid="17418"/>
                        </p:tgtEl>
                        <p:attrNameLst>
                          <p:attrName>style.visibility</p:attrName>
                        </p:attrNameLst>
                      </p:cBhvr>
                      <p:to>
                        <p:strVal val="visible"/>
                      </p:to>
                    </p:set>
                  </p:childTnLst>
                  <p:subTnLst>
                    <p:animClr>
                      <p:cBhvr override="childStyle">
                        <p:cTn dur="1" fill="hold" display="0" masterRel="nextClick" afterEffect="1"/>
                        <p:tgtEl>
                          <p:spTgt spid="17418"/>
                        </p:tgtEl>
                        <p:attrNameLst>
                          <p:attrName>ppt_c</p:attrName>
                        </p:attrNameLst>
                      </p:cBhvr>
                      <p:to>
                        <a:schemeClr val="bg2"/>
                      </p:to>
                    </p:animClr>
                  </p:subTnLst>
                </p:cTn>
              </p:par>
            </p:tnLst>
          </p:tmpl>
          <p:tmpl lvl="4">
            <p:tnLst>
              <p:par>
                <p:cTn presetID="1" presetClass="entr" presetSubtype="0" fill="hold" nodeType="withEffect">
                  <p:stCondLst>
                    <p:cond delay="0"/>
                  </p:stCondLst>
                  <p:childTnLst>
                    <p:set>
                      <p:cBhvr>
                        <p:cTn dur="1" fill="hold">
                          <p:stCondLst>
                            <p:cond delay="0"/>
                          </p:stCondLst>
                        </p:cTn>
                        <p:tgtEl>
                          <p:spTgt spid="17418"/>
                        </p:tgtEl>
                        <p:attrNameLst>
                          <p:attrName>style.visibility</p:attrName>
                        </p:attrNameLst>
                      </p:cBhvr>
                      <p:to>
                        <p:strVal val="visible"/>
                      </p:to>
                    </p:set>
                  </p:childTnLst>
                  <p:subTnLst>
                    <p:animClr>
                      <p:cBhvr override="childStyle">
                        <p:cTn dur="1" fill="hold" display="0" masterRel="nextClick" afterEffect="1"/>
                        <p:tgtEl>
                          <p:spTgt spid="17418"/>
                        </p:tgtEl>
                        <p:attrNameLst>
                          <p:attrName>ppt_c</p:attrName>
                        </p:attrNameLst>
                      </p:cBhvr>
                      <p:to>
                        <a:schemeClr val="bg2"/>
                      </p:to>
                    </p:animClr>
                  </p:subTnLst>
                </p:cTn>
              </p:par>
            </p:tnLst>
          </p:tmpl>
          <p:tmpl lvl="5">
            <p:tnLst>
              <p:par>
                <p:cTn presetID="1" presetClass="entr" presetSubtype="0" fill="hold" nodeType="withEffect">
                  <p:stCondLst>
                    <p:cond delay="0"/>
                  </p:stCondLst>
                  <p:childTnLst>
                    <p:set>
                      <p:cBhvr>
                        <p:cTn dur="1" fill="hold">
                          <p:stCondLst>
                            <p:cond delay="0"/>
                          </p:stCondLst>
                        </p:cTn>
                        <p:tgtEl>
                          <p:spTgt spid="17418"/>
                        </p:tgtEl>
                        <p:attrNameLst>
                          <p:attrName>style.visibility</p:attrName>
                        </p:attrNameLst>
                      </p:cBhvr>
                      <p:to>
                        <p:strVal val="visible"/>
                      </p:to>
                    </p:set>
                  </p:childTnLst>
                  <p:subTnLst>
                    <p:animClr>
                      <p:cBhvr override="childStyle">
                        <p:cTn dur="1" fill="hold" display="0" masterRel="nextClick" afterEffect="1"/>
                        <p:tgtEl>
                          <p:spTgt spid="17418"/>
                        </p:tgtEl>
                        <p:attrNameLst>
                          <p:attrName>ppt_c</p:attrName>
                        </p:attrNameLst>
                      </p:cBhvr>
                      <p:to>
                        <a:schemeClr val="bg2"/>
                      </p:to>
                    </p:animClr>
                  </p:subTnLst>
                </p:cTn>
              </p:par>
            </p:tnLst>
          </p:tmpl>
        </p:tmplLst>
      </p:bldP>
    </p:bldLst>
  </p:timing>
  <p:hf sldNum="0" hdr="0" ftr="0" dt="0"/>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defRPr>
      </a:lvl2pPr>
      <a:lvl3pPr algn="l" rtl="0" fontAlgn="base">
        <a:lnSpc>
          <a:spcPct val="90000"/>
        </a:lnSpc>
        <a:spcBef>
          <a:spcPct val="0"/>
        </a:spcBef>
        <a:spcAft>
          <a:spcPct val="0"/>
        </a:spcAft>
        <a:defRPr sz="3600" b="1">
          <a:solidFill>
            <a:schemeClr val="tx2"/>
          </a:solidFill>
          <a:latin typeface="Arial" charset="0"/>
        </a:defRPr>
      </a:lvl3pPr>
      <a:lvl4pPr algn="l" rtl="0" fontAlgn="base">
        <a:lnSpc>
          <a:spcPct val="90000"/>
        </a:lnSpc>
        <a:spcBef>
          <a:spcPct val="0"/>
        </a:spcBef>
        <a:spcAft>
          <a:spcPct val="0"/>
        </a:spcAft>
        <a:defRPr sz="3600" b="1">
          <a:solidFill>
            <a:schemeClr val="tx2"/>
          </a:solidFill>
          <a:latin typeface="Arial" charset="0"/>
        </a:defRPr>
      </a:lvl4pPr>
      <a:lvl5pPr algn="l" rtl="0" fontAlgn="base">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fontAlgn="base">
        <a:spcBef>
          <a:spcPct val="20000"/>
        </a:spcBef>
        <a:spcAft>
          <a:spcPct val="0"/>
        </a:spcAft>
        <a:buClr>
          <a:schemeClr val="tx1"/>
        </a:buClr>
        <a:buSzPct val="80000"/>
        <a:buChar char="–"/>
        <a:defRPr>
          <a:solidFill>
            <a:schemeClr val="tx1"/>
          </a:solidFill>
          <a:latin typeface="+mn-lt"/>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Grp="1" noChangeArrowheads="1"/>
          </p:cNvSpPr>
          <p:nvPr>
            <p:ph type="ctrTitle"/>
          </p:nvPr>
        </p:nvSpPr>
        <p:spPr>
          <a:xfrm>
            <a:off x="685800" y="990600"/>
            <a:ext cx="8229600" cy="1447800"/>
          </a:xfrm>
        </p:spPr>
        <p:txBody>
          <a:bodyPr/>
          <a:lstStyle/>
          <a:p>
            <a:r>
              <a:rPr lang="en-US"/>
              <a:t>PENDIDIKAN DEMOKRASI</a:t>
            </a:r>
          </a:p>
        </p:txBody>
      </p:sp>
      <p:sp>
        <p:nvSpPr>
          <p:cNvPr id="2051" name="Rectangle 3"/>
          <p:cNvSpPr>
            <a:spLocks noGrp="1" noChangeArrowheads="1"/>
          </p:cNvSpPr>
          <p:nvPr>
            <p:ph type="subTitle" idx="1"/>
          </p:nvPr>
        </p:nvSpPr>
        <p:spPr/>
        <p:txBody>
          <a:bodyPr/>
          <a:lstStyle/>
          <a:p>
            <a:endParaRPr lang="en-US"/>
          </a:p>
          <a:p>
            <a:endParaRPr lang="en-US"/>
          </a:p>
        </p:txBody>
      </p:sp>
      <p:sp>
        <p:nvSpPr>
          <p:cNvPr id="2054" name="Text Box 6"/>
          <p:cNvSpPr txBox="1">
            <a:spLocks noChangeArrowheads="1"/>
          </p:cNvSpPr>
          <p:nvPr/>
        </p:nvSpPr>
        <p:spPr bwMode="auto">
          <a:xfrm>
            <a:off x="533400" y="5715000"/>
            <a:ext cx="3886200" cy="366713"/>
          </a:xfrm>
          <a:prstGeom prst="rect">
            <a:avLst/>
          </a:prstGeom>
          <a:noFill/>
          <a:ln w="9525">
            <a:noFill/>
            <a:miter lim="800000"/>
            <a:headEnd/>
            <a:tailEnd/>
          </a:ln>
          <a:effectLst/>
        </p:spPr>
        <p:txBody>
          <a:bodyPr>
            <a:spAutoFit/>
          </a:bodyPr>
          <a:lstStyle/>
          <a:p>
            <a:pPr>
              <a:spcBef>
                <a:spcPct val="50000"/>
              </a:spcBef>
            </a:pPr>
            <a:endParaRPr lang="id-ID"/>
          </a:p>
        </p:txBody>
      </p:sp>
      <p:sp>
        <p:nvSpPr>
          <p:cNvPr id="2055" name="Text Box 7"/>
          <p:cNvSpPr txBox="1">
            <a:spLocks noChangeArrowheads="1"/>
          </p:cNvSpPr>
          <p:nvPr/>
        </p:nvSpPr>
        <p:spPr bwMode="auto">
          <a:xfrm>
            <a:off x="381000" y="5181600"/>
            <a:ext cx="3276600" cy="738664"/>
          </a:xfrm>
          <a:prstGeom prst="rect">
            <a:avLst/>
          </a:prstGeom>
          <a:noFill/>
          <a:ln w="9525">
            <a:noFill/>
            <a:miter lim="800000"/>
            <a:headEnd/>
            <a:tailEnd/>
          </a:ln>
          <a:effectLst/>
        </p:spPr>
        <p:txBody>
          <a:bodyPr>
            <a:spAutoFit/>
          </a:bodyPr>
          <a:lstStyle/>
          <a:p>
            <a:pPr>
              <a:spcBef>
                <a:spcPct val="50000"/>
              </a:spcBef>
            </a:pPr>
            <a:r>
              <a:rPr lang="en-US" b="1" dirty="0" smtClean="0"/>
              <a:t>ABDUL SAMAD, </a:t>
            </a:r>
            <a:r>
              <a:rPr lang="en-US" b="1" dirty="0" err="1" smtClean="0"/>
              <a:t>SPd</a:t>
            </a:r>
            <a:endParaRPr lang="en-US" sz="1600" dirty="0"/>
          </a:p>
          <a:p>
            <a:pPr>
              <a:spcBef>
                <a:spcPct val="50000"/>
              </a:spcBef>
            </a:pPr>
            <a:endParaRPr lang="en-US" sz="16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r>
              <a:rPr lang="en-US"/>
              <a:t>Demokrasi berdasarkan Hukum</a:t>
            </a:r>
          </a:p>
        </p:txBody>
      </p:sp>
      <p:sp>
        <p:nvSpPr>
          <p:cNvPr id="13315" name="Rectangle 3"/>
          <p:cNvSpPr>
            <a:spLocks noGrp="1" noChangeArrowheads="1"/>
          </p:cNvSpPr>
          <p:nvPr>
            <p:ph type="body" idx="1"/>
          </p:nvPr>
        </p:nvSpPr>
        <p:spPr/>
        <p:txBody>
          <a:bodyPr/>
          <a:lstStyle/>
          <a:p>
            <a:pPr marL="0" indent="0">
              <a:buFont typeface="Wingdings" pitchFamily="2" charset="2"/>
              <a:buNone/>
            </a:pPr>
            <a:r>
              <a:rPr lang="id-ID"/>
              <a:t>Gerakan reformasi yang berlangsung sejak 1998, telah melahirkan perubahan yang sangat mendasar dalam tatanan dan kehidupan kenegaraan Indonesia.  Bukan hanya rejim otoriter Orde Baru, tetapi sistem ketatanegaraan dan pemerintahanpun telah dirombak secara radikal menjadi sistem demokrasi berlandaskan hukum yg kokoh.</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p:txBody>
          <a:bodyPr/>
          <a:lstStyle/>
          <a:p>
            <a:r>
              <a:rPr lang="en-US"/>
              <a:t>Perubahan UUD 1945</a:t>
            </a:r>
          </a:p>
        </p:txBody>
      </p:sp>
      <p:sp>
        <p:nvSpPr>
          <p:cNvPr id="14339" name="Rectangle 3"/>
          <p:cNvSpPr>
            <a:spLocks noGrp="1" noChangeArrowheads="1"/>
          </p:cNvSpPr>
          <p:nvPr>
            <p:ph type="body" idx="1"/>
          </p:nvPr>
        </p:nvSpPr>
        <p:spPr/>
        <p:txBody>
          <a:bodyPr/>
          <a:lstStyle/>
          <a:p>
            <a:pPr marL="234950" indent="-234950">
              <a:lnSpc>
                <a:spcPct val="80000"/>
              </a:lnSpc>
              <a:buFont typeface="Wingdings" pitchFamily="2" charset="2"/>
              <a:buNone/>
            </a:pPr>
            <a:r>
              <a:rPr lang="en-US" sz="2000"/>
              <a:t>	</a:t>
            </a:r>
          </a:p>
          <a:p>
            <a:pPr marL="234950" indent="-234950">
              <a:lnSpc>
                <a:spcPct val="80000"/>
              </a:lnSpc>
            </a:pPr>
            <a:r>
              <a:rPr lang="id-ID" sz="2000"/>
              <a:t>Melalui 4 tahap </a:t>
            </a:r>
            <a:r>
              <a:rPr lang="en-US" sz="2000"/>
              <a:t>Perubahan</a:t>
            </a:r>
            <a:r>
              <a:rPr lang="id-ID" sz="2000"/>
              <a:t> UUD 1945, kekuasaan pemerintahan negara yg sebelum-nya terpusat di tangan Presiden, telah didistribusikan secara berimbang antara Presiden dengan lembaga yudikatif ( MA, MK ) dan legislatif (DPR, DPD, MPR), sehingga terjadi </a:t>
            </a:r>
            <a:r>
              <a:rPr lang="id-ID" sz="2000" b="1" i="1"/>
              <a:t>checks &amp; balances</a:t>
            </a:r>
            <a:r>
              <a:rPr lang="id-ID" sz="2000"/>
              <a:t>  antara lembaga-lembaga negara tersebut. Dalam lembaga eksekutif sendiri, telah dilaksanakan otonomi luas melalui dilakukan desentralisasi pemerintahan, sehingga Gubernur &amp; Bupati/Walikota memiliki kedudukan yg kuat.</a:t>
            </a:r>
          </a:p>
          <a:p>
            <a:pPr marL="234950" indent="-234950">
              <a:lnSpc>
                <a:spcPct val="80000"/>
              </a:lnSpc>
            </a:pPr>
            <a:r>
              <a:rPr lang="id-ID" sz="2000"/>
              <a:t>Pemilu 2004 mengawali konsolidasi demokrasi lebih jauh. Anggota DPR dipilih melalui sistem </a:t>
            </a:r>
            <a:r>
              <a:rPr lang="id-ID" sz="2000" b="1" i="1"/>
              <a:t>multi member constituent</a:t>
            </a:r>
            <a:r>
              <a:rPr lang="id-ID" sz="2000"/>
              <a:t> dengan daftar calon terbuka. Presiden dipilih langsung, demikian juga Gubernur, Bupati dan Walikota.</a:t>
            </a:r>
            <a:endParaRPr lang="en-US" sz="200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pPr algn="ctr"/>
            <a:r>
              <a:rPr lang="en-US"/>
              <a:t>Demokrasi dengan Kecerdasan</a:t>
            </a:r>
          </a:p>
        </p:txBody>
      </p:sp>
      <p:sp>
        <p:nvSpPr>
          <p:cNvPr id="15363" name="Rectangle 3"/>
          <p:cNvSpPr>
            <a:spLocks noGrp="1" noChangeArrowheads="1"/>
          </p:cNvSpPr>
          <p:nvPr>
            <p:ph type="body" idx="1"/>
          </p:nvPr>
        </p:nvSpPr>
        <p:spPr/>
        <p:txBody>
          <a:bodyPr/>
          <a:lstStyle/>
          <a:p>
            <a:pPr marL="533400" indent="-533400"/>
            <a:r>
              <a:rPr lang="id-ID" sz="2000"/>
              <a:t>Sebuah disain besar Indonesia yang demokratis telah diletakkan dan mulai dijalankan. Namun setelah sewindu reformasi, setiap hari kita masih menghadapi berbagai kejadian yg belum mencerminkan kehidupan demokratis yang cerdas dan bermakna. Penggunaan kebebasan masih sering melampau batas kepatutan dan hukum, serta bahkan ada yg mengarah ke anarki. Perbedaan pandangan dan kepentingan masih sering disampaikan dg cara yg tidak berbudaya dan bahkan menggunakan kekerasan.  Kekecewaan dan kemarahan karena kekalahan dalam suatu proses demokratis – misal-nya Pilkada -- acap kali juga ditumpahkan dalam bentuk kekerasan.</a:t>
            </a:r>
            <a:endParaRPr lang="en-US" sz="200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title"/>
          </p:nvPr>
        </p:nvSpPr>
        <p:spPr/>
        <p:txBody>
          <a:bodyPr/>
          <a:lstStyle/>
          <a:p>
            <a:r>
              <a:rPr lang="en-US"/>
              <a:t>Pendidikan yang Membebaskan</a:t>
            </a:r>
          </a:p>
        </p:txBody>
      </p:sp>
      <p:sp>
        <p:nvSpPr>
          <p:cNvPr id="3075" name="Rectangle 3"/>
          <p:cNvSpPr>
            <a:spLocks noGrp="1" noChangeArrowheads="1"/>
          </p:cNvSpPr>
          <p:nvPr>
            <p:ph type="body" idx="1"/>
          </p:nvPr>
        </p:nvSpPr>
        <p:spPr/>
        <p:txBody>
          <a:bodyPr/>
          <a:lstStyle/>
          <a:p>
            <a:pPr>
              <a:lnSpc>
                <a:spcPct val="90000"/>
              </a:lnSpc>
            </a:pPr>
            <a:r>
              <a:rPr lang="id-ID" sz="2000"/>
              <a:t>Setelah hidup dan berkembang dalam sistem otoriter yang penuh penindasan, tidak mudah bagi semua orang untuk merubah tabiat &amp; perilaku. Paulo Freire mangatakan : orang yang tertindas sering mengikuti tabiat &amp; perilaku para penindasnya.  Suatu sistem otoriter akan menanamkan perilaku otoriter itu secara berantai, termasuk kepada para korban dari sistem itu sendiri. Demikianlah memang la</a:t>
            </a:r>
            <a:r>
              <a:rPr lang="en-US" sz="2000"/>
              <a:t>z</a:t>
            </a:r>
            <a:r>
              <a:rPr lang="id-ID" sz="2000"/>
              <a:t>imnya suatu proses pembudayaan. Freire kemudian menyimpulkan perlunya pendidikan yg membebaskan bagi kaum yang tertindas.  Perlunya dibentuk ‘pulau-pulau’ kebebasan, sebagai pelopor dalam mengembangkan masyarakat yang merdeka dan demokratis tersebut.</a:t>
            </a:r>
            <a:endParaRPr lang="en-US" sz="200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p:txBody>
          <a:bodyPr/>
          <a:lstStyle/>
          <a:p>
            <a:r>
              <a:rPr lang="en-US" sz="3200"/>
              <a:t>Pedidikan Demokrasi yg Berkelanjutan</a:t>
            </a:r>
          </a:p>
        </p:txBody>
      </p:sp>
      <p:sp>
        <p:nvSpPr>
          <p:cNvPr id="4099" name="Rectangle 3"/>
          <p:cNvSpPr>
            <a:spLocks noGrp="1" noChangeArrowheads="1"/>
          </p:cNvSpPr>
          <p:nvPr>
            <p:ph type="body" idx="1"/>
          </p:nvPr>
        </p:nvSpPr>
        <p:spPr/>
        <p:txBody>
          <a:bodyPr/>
          <a:lstStyle/>
          <a:p>
            <a:pPr marL="0" indent="0">
              <a:buFont typeface="Wingdings" pitchFamily="2" charset="2"/>
              <a:buNone/>
            </a:pPr>
            <a:r>
              <a:rPr lang="id-ID" sz="2400"/>
              <a:t>Intinya untuk mewujudkan kehidupan yang demokratis, dibutuhkan pendidikan demokrasi yg berkelanjutan. Kita tidak lahir sebagai demokrat, pendidikan dan pembudayaanlah yang menjadikan kita demokrat.  Bahkan di AS, yg telah menerapkan demokrasi lebih dari 200 tahun, pada tahun 2003 y.l.100 tokoh terkemuka (termasuk Ketua Federasi Guru Amerika Sandra Feldman) menyerukan perlu ditingkatkannya pendidikan demokrasi di AS.</a:t>
            </a:r>
            <a:endParaRPr lang="en-US" sz="240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p:txBody>
          <a:bodyPr/>
          <a:lstStyle/>
          <a:p>
            <a:r>
              <a:rPr lang="en-US" sz="3200"/>
              <a:t>Negara hrs dipimpin otg berpendidikan</a:t>
            </a:r>
          </a:p>
        </p:txBody>
      </p:sp>
      <p:sp>
        <p:nvSpPr>
          <p:cNvPr id="5123" name="Rectangle 3"/>
          <p:cNvSpPr>
            <a:spLocks noGrp="1" noChangeArrowheads="1"/>
          </p:cNvSpPr>
          <p:nvPr>
            <p:ph type="body" idx="1"/>
          </p:nvPr>
        </p:nvSpPr>
        <p:spPr/>
        <p:txBody>
          <a:bodyPr/>
          <a:lstStyle/>
          <a:p>
            <a:pPr marL="55563" indent="-55563">
              <a:lnSpc>
                <a:spcPct val="90000"/>
              </a:lnSpc>
              <a:buFont typeface="Wingdings" pitchFamily="2" charset="2"/>
              <a:buNone/>
            </a:pPr>
            <a:r>
              <a:rPr lang="id-ID" sz="2400"/>
              <a:t>Plato dan Dewey mempunyai persamaan pandangan bahwa negara harus dipimpin oleh orang yang berpendidikan. Tetapi kedua filosof itu berbeda dalam memandang siapa yang harus berpendidikan tersebut.  Hidup pada jaman aristokrasi, bagi Plato cukup para elit penguasa (bangsawan) yang perlu dididik agar dapat memerintah dengan baik.  Bagi Dewey, dalam alam demokrasi maka seluruh warganegara harus memperoleh pendidikan yg baik agar dapat bereranserta dalam proses politik.</a:t>
            </a:r>
            <a:endParaRPr 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r>
              <a:rPr lang="en-US" sz="3200"/>
              <a:t>Warganegara anggota penuh sistem politik demokratis</a:t>
            </a:r>
          </a:p>
        </p:txBody>
      </p:sp>
      <p:sp>
        <p:nvSpPr>
          <p:cNvPr id="6147" name="Rectangle 3"/>
          <p:cNvSpPr>
            <a:spLocks noGrp="1" noChangeArrowheads="1"/>
          </p:cNvSpPr>
          <p:nvPr>
            <p:ph type="body" idx="1"/>
          </p:nvPr>
        </p:nvSpPr>
        <p:spPr/>
        <p:txBody>
          <a:bodyPr/>
          <a:lstStyle/>
          <a:p>
            <a:pPr marL="0" indent="0">
              <a:buFont typeface="Wingdings" pitchFamily="2" charset="2"/>
              <a:buNone/>
            </a:pPr>
            <a:r>
              <a:rPr lang="id-ID"/>
              <a:t>Dalam demokrasi semua sumber kewenangan (dasar legitimasi kekuasaan) berasal dari pelimpahan kedaulatan rakyat melalui lembaga kolektif rakyat atau warganegara.  Warganegara adalah anggota penuh dan setara dalam suatu sist</a:t>
            </a:r>
            <a:r>
              <a:rPr lang="en-US"/>
              <a:t>e</a:t>
            </a:r>
            <a:r>
              <a:rPr lang="id-ID"/>
              <a:t>m politik demokratis, seperti negara-bangsa Indonesia yang kita miliki ini.</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r>
              <a:rPr lang="en-US"/>
              <a:t>Inti Pendidikan Demokrasi</a:t>
            </a:r>
            <a:endParaRPr lang="en-US" i="1"/>
          </a:p>
        </p:txBody>
      </p:sp>
      <p:sp>
        <p:nvSpPr>
          <p:cNvPr id="7171" name="Rectangle 3"/>
          <p:cNvSpPr>
            <a:spLocks noGrp="1" noChangeArrowheads="1"/>
          </p:cNvSpPr>
          <p:nvPr>
            <p:ph type="body" idx="1"/>
          </p:nvPr>
        </p:nvSpPr>
        <p:spPr>
          <a:xfrm>
            <a:off x="838200" y="2362200"/>
            <a:ext cx="7693025" cy="4191000"/>
          </a:xfrm>
        </p:spPr>
        <p:txBody>
          <a:bodyPr/>
          <a:lstStyle/>
          <a:p>
            <a:pPr marL="55563" indent="-55563">
              <a:lnSpc>
                <a:spcPct val="80000"/>
              </a:lnSpc>
            </a:pPr>
            <a:r>
              <a:rPr lang="id-ID" sz="2400"/>
              <a:t>Konsep kewarganegaraan merupakan inti dari pendidikan untuk demokrasi. Konsep kewarganegaraan adalah kunci pada pemahaman tentang prinsip dan cara bekerjanya demokrasi. Tentang yg diperoleh dan yg diberikan warganegara dalam berbagai sistem politik. Tentang hak, kewajiban dan tugas warganegara; serta bagaimana hal-hal tersebut terkait dengan lembaga-lembaga negara. </a:t>
            </a:r>
            <a:endParaRPr lang="en-US" sz="2400"/>
          </a:p>
          <a:p>
            <a:pPr marL="55563" indent="-55563">
              <a:lnSpc>
                <a:spcPct val="80000"/>
              </a:lnSpc>
              <a:buFont typeface="Wingdings" pitchFamily="2" charset="2"/>
              <a:buNone/>
            </a:pPr>
            <a:endParaRPr lang="id-ID" sz="2400"/>
          </a:p>
          <a:p>
            <a:pPr marL="55563" indent="-55563">
              <a:lnSpc>
                <a:spcPct val="80000"/>
              </a:lnSpc>
            </a:pPr>
            <a:r>
              <a:rPr lang="id-ID" sz="2400"/>
              <a:t>Ringkasnya, pendidikan demokrasi berintikan pada penanaman nilai, sikap dan perilaku seorang warganegara; serta kaitannya dengan lembaga-lembaga negara yang ada. </a:t>
            </a:r>
            <a:endParaRPr lang="en-US" sz="240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614</TotalTime>
  <Words>520</Words>
  <Application>Microsoft PowerPoint</Application>
  <PresentationFormat>On-screen Show (4:3)</PresentationFormat>
  <Paragraphs>23</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Wingdings</vt:lpstr>
      <vt:lpstr>Times New Roman</vt:lpstr>
      <vt:lpstr>Capsules</vt:lpstr>
      <vt:lpstr>PENDIDIKAN DEMOKRASI</vt:lpstr>
      <vt:lpstr>Demokrasi berdasarkan Hukum</vt:lpstr>
      <vt:lpstr>Perubahan UUD 1945</vt:lpstr>
      <vt:lpstr>Demokrasi dengan Kecerdasan</vt:lpstr>
      <vt:lpstr>Pendidikan yang Membebaskan</vt:lpstr>
      <vt:lpstr>Pedidikan Demokrasi yg Berkelanjutan</vt:lpstr>
      <vt:lpstr>Negara hrs dipimpin otg berpendidikan</vt:lpstr>
      <vt:lpstr>Warganegara anggota penuh sistem politik demokratis</vt:lpstr>
      <vt:lpstr>Inti Pendidikan Demokrasi</vt:lpstr>
    </vt:vector>
  </TitlesOfParts>
  <Company>None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DEWAN PENDIDIKAN</dc:title>
  <dc:creator>USER</dc:creator>
  <cp:lastModifiedBy>ACER</cp:lastModifiedBy>
  <cp:revision>40</cp:revision>
  <dcterms:created xsi:type="dcterms:W3CDTF">2005-11-29T23:04:00Z</dcterms:created>
  <dcterms:modified xsi:type="dcterms:W3CDTF">2019-11-18T03:42:03Z</dcterms:modified>
</cp:coreProperties>
</file>