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530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11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028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085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27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838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078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02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42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63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443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62634-0A70-42B7-BAB9-D84877E64A60}" type="datetimeFigureOut">
              <a:rPr lang="en-US" smtClean="0"/>
              <a:pPr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CEB9C-FA84-4180-B7E1-F9CE5EB5C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16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tahap-penanaman-dapat-dibagi-menjadi-2-bagian-yaitu-l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slide13-l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slideserve.com/990519/a-penyulaman-l.jpg" TargetMode="External"/><Relationship Id="rId2" Type="http://schemas.openxmlformats.org/officeDocument/2006/relationships/hyperlink" Target="https://image.slideserve.com/990519/c-pemeliharaan-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age.slideserve.com/990519/c-pemupukan-l.jpg" TargetMode="External"/><Relationship Id="rId4" Type="http://schemas.openxmlformats.org/officeDocument/2006/relationships/hyperlink" Target="https://image.slideserve.com/990519/b-pengairan-l.jpg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pengelolaan-pasca-panen-l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pengeringan-l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pengemasan-l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syarat-tumbuh-l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a-persiapan-benih-l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perlakuan-benih-sebelum-persemaian-l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b-pengolahan-tanah-l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slideserve.com/990519/b-peencangkulan-l.jpg" TargetMode="External"/><Relationship Id="rId2" Type="http://schemas.openxmlformats.org/officeDocument/2006/relationships/hyperlink" Target="https://image.slideserve.com/990519/a-pembersihan-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.slideserve.com/990519/c-membajak-l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menggaru-l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erve.com/990519/c-penanaman-l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dirty="0" smtClean="0"/>
              <a:t>BUDIDAYA TANAMAN PADI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2438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OLEH</a:t>
            </a:r>
          </a:p>
          <a:p>
            <a:r>
              <a:rPr lang="en-US" b="1" dirty="0" smtClean="0"/>
              <a:t>ISKANDAR, SP., </a:t>
            </a:r>
            <a:r>
              <a:rPr lang="en-US" b="1" dirty="0" err="1" smtClean="0"/>
              <a:t>M.Si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54627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hlinkClick r:id="rId2" tooltip="tahap penanaman dapat dibagi menjadi 2 bagian yaitu"/>
              </a:rPr>
              <a:t>Tahap</a:t>
            </a:r>
            <a:r>
              <a:rPr lang="en-US" b="1" u="sng" dirty="0" smtClean="0">
                <a:hlinkClick r:id="rId2" tooltip="tahap penanaman dapat dibagi menjadi 2 bagian yaitu"/>
              </a:rPr>
              <a:t> </a:t>
            </a:r>
            <a:r>
              <a:rPr lang="en-US" b="1" u="sng" dirty="0" err="1" smtClean="0">
                <a:hlinkClick r:id="rId2" tooltip="tahap penanaman dapat dibagi menjadi 2 bagian yaitu"/>
              </a:rPr>
              <a:t>penanaman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hlinkClick r:id="rId2" tooltip="tahap penanaman dapat dibagi menjadi 2 bagian yaitu"/>
              </a:rPr>
              <a:t>dapat</a:t>
            </a:r>
            <a:r>
              <a:rPr lang="en-US" b="1" dirty="0" smtClean="0">
                <a:hlinkClick r:id="rId2" tooltip="tahap penanaman dapat dibagi menjadi 2 bagian yaitu"/>
              </a:rPr>
              <a:t> </a:t>
            </a:r>
            <a:r>
              <a:rPr lang="en-US" b="1" dirty="0" err="1">
                <a:hlinkClick r:id="rId2" tooltip="tahap penanaman dapat dibagi menjadi 2 bagian yaitu"/>
              </a:rPr>
              <a:t>dibagi</a:t>
            </a:r>
            <a:r>
              <a:rPr lang="en-US" b="1" dirty="0">
                <a:hlinkClick r:id="rId2" tooltip="tahap penanaman dapat dibagi menjadi 2 bagian yaitu"/>
              </a:rPr>
              <a:t> </a:t>
            </a:r>
            <a:r>
              <a:rPr lang="en-US" b="1" dirty="0" err="1">
                <a:hlinkClick r:id="rId2" tooltip="tahap penanaman dapat dibagi menjadi 2 bagian yaitu"/>
              </a:rPr>
              <a:t>menjadi</a:t>
            </a:r>
            <a:r>
              <a:rPr lang="en-US" b="1" dirty="0">
                <a:hlinkClick r:id="rId2" tooltip="tahap penanaman dapat dibagi menjadi 2 bagian yaitu"/>
              </a:rPr>
              <a:t> 2 </a:t>
            </a:r>
            <a:r>
              <a:rPr lang="en-US" b="1" dirty="0" err="1">
                <a:hlinkClick r:id="rId2" tooltip="tahap penanaman dapat dibagi menjadi 2 bagian yaitu"/>
              </a:rPr>
              <a:t>bagian</a:t>
            </a:r>
            <a:r>
              <a:rPr lang="en-US" b="1" dirty="0">
                <a:hlinkClick r:id="rId2" tooltip="tahap penanaman dapat dibagi menjadi 2 bagian yaitu"/>
              </a:rPr>
              <a:t> </a:t>
            </a:r>
            <a:r>
              <a:rPr lang="en-US" b="1" dirty="0" err="1">
                <a:hlinkClick r:id="rId2" tooltip="tahap penanaman dapat dibagi menjadi 2 bagian yaitu"/>
              </a:rPr>
              <a:t>yaitu</a:t>
            </a:r>
            <a:r>
              <a:rPr lang="en-US" b="1" dirty="0">
                <a:hlinkClick r:id="rId2" tooltip="tahap penanaman dapat dibagi menjadi 2 bagian yaitu"/>
              </a:rPr>
              <a:t> </a:t>
            </a:r>
            <a:r>
              <a:rPr lang="en-US" b="1" u="sng" dirty="0">
                <a:hlinkClick r:id="rId2" tooltip="tahap penanaman dapat dibagi menjadi 2 bagian yaitu"/>
              </a:rPr>
              <a:t>:</a:t>
            </a:r>
            <a:r>
              <a:rPr lang="en-US" dirty="0"/>
              <a:t> 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Memindahkan</a:t>
            </a:r>
            <a:r>
              <a:rPr lang="en-US" dirty="0" smtClean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dipesemaian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berumum</a:t>
            </a:r>
            <a:r>
              <a:rPr lang="en-US" dirty="0"/>
              <a:t> 17-25 </a:t>
            </a:r>
            <a:r>
              <a:rPr lang="en-US" dirty="0" err="1"/>
              <a:t>hari</a:t>
            </a:r>
            <a:r>
              <a:rPr lang="en-US" dirty="0"/>
              <a:t> (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padinya</a:t>
            </a:r>
            <a:r>
              <a:rPr lang="en-US" dirty="0"/>
              <a:t>, </a:t>
            </a:r>
            <a:r>
              <a:rPr lang="en-US" dirty="0" err="1"/>
              <a:t>genjah</a:t>
            </a:r>
            <a:r>
              <a:rPr lang="en-US" dirty="0"/>
              <a:t> / </a:t>
            </a:r>
            <a:r>
              <a:rPr lang="en-US" dirty="0" err="1"/>
              <a:t>dalam</a:t>
            </a:r>
            <a:r>
              <a:rPr lang="en-US" dirty="0"/>
              <a:t> 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kelahan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disiapkan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yang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: 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17 -25 </a:t>
            </a:r>
            <a:r>
              <a:rPr lang="en-US" dirty="0" err="1" smtClean="0"/>
              <a:t>hari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/>
              <a:t>berdaun</a:t>
            </a:r>
            <a:r>
              <a:rPr lang="en-US" dirty="0"/>
              <a:t> 5 -7 </a:t>
            </a:r>
            <a:r>
              <a:rPr lang="en-US" dirty="0" err="1"/>
              <a:t>helai</a:t>
            </a:r>
            <a:r>
              <a:rPr lang="en-US" dirty="0"/>
              <a:t> - </a:t>
            </a:r>
            <a:r>
              <a:rPr lang="en-US" dirty="0" err="1"/>
              <a:t>Batang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kuat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seragam</a:t>
            </a:r>
            <a:r>
              <a:rPr lang="en-US" dirty="0"/>
              <a:t> (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) 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terserang</a:t>
            </a:r>
            <a:r>
              <a:rPr lang="en-US" dirty="0"/>
              <a:t> </a:t>
            </a:r>
            <a:r>
              <a:rPr lang="en-US" dirty="0" err="1"/>
              <a:t>hama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yang </a:t>
            </a:r>
            <a:r>
              <a:rPr lang="en-US" dirty="0" err="1"/>
              <a:t>berumur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anakan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082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hlinkClick r:id="rId2" tooltip="slide13"/>
              </a:rPr>
              <a:t>2. </a:t>
            </a:r>
            <a:r>
              <a:rPr lang="en-US" b="1" dirty="0" err="1" smtClean="0">
                <a:hlinkClick r:id="rId2" tooltip="slide13"/>
              </a:rPr>
              <a:t>Menanam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menanam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-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Sistim</a:t>
            </a:r>
            <a:r>
              <a:rPr lang="en-US" dirty="0" smtClean="0"/>
              <a:t> </a:t>
            </a:r>
            <a:r>
              <a:rPr lang="en-US" dirty="0" err="1"/>
              <a:t>larikan</a:t>
            </a:r>
            <a:r>
              <a:rPr lang="en-US" dirty="0"/>
              <a:t> (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)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Akan </a:t>
            </a:r>
            <a:r>
              <a:rPr lang="en-US" dirty="0" err="1"/>
              <a:t>kelihatan</a:t>
            </a:r>
            <a:r>
              <a:rPr lang="en-US" dirty="0"/>
              <a:t> </a:t>
            </a:r>
            <a:r>
              <a:rPr lang="en-US" dirty="0" err="1"/>
              <a:t>rapi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penyiangan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Pemupukan</a:t>
            </a:r>
            <a:r>
              <a:rPr lang="en-US" dirty="0"/>
              <a:t>,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hama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/>
              <a:t>bibit</a:t>
            </a:r>
            <a:r>
              <a:rPr lang="en-US" dirty="0"/>
              <a:t> /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543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1722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,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:</a:t>
            </a:r>
          </a:p>
          <a:p>
            <a:pPr algn="just"/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: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anakan</a:t>
            </a:r>
            <a:r>
              <a:rPr lang="en-US" dirty="0" smtClean="0"/>
              <a:t>.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anakan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anakan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 err="1" smtClean="0"/>
              <a:t>Kesuburan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: </a:t>
            </a:r>
            <a:r>
              <a:rPr lang="en-US" dirty="0" err="1" smtClean="0"/>
              <a:t>Penyerapan</a:t>
            </a:r>
            <a:r>
              <a:rPr lang="en-US" dirty="0" smtClean="0"/>
              <a:t> </a:t>
            </a:r>
            <a:r>
              <a:rPr lang="en-US" dirty="0" err="1" smtClean="0"/>
              <a:t>hara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,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subur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/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subur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suburpun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lebar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padah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jurang</a:t>
            </a:r>
            <a:r>
              <a:rPr lang="en-US" dirty="0" smtClean="0"/>
              <a:t> </a:t>
            </a:r>
            <a:r>
              <a:rPr lang="en-US" dirty="0" err="1" smtClean="0"/>
              <a:t>subur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82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Ketinggian</a:t>
            </a:r>
            <a:r>
              <a:rPr lang="en-US" dirty="0" smtClean="0"/>
              <a:t> </a:t>
            </a:r>
            <a:r>
              <a:rPr lang="en-US" dirty="0" err="1"/>
              <a:t>tempat</a:t>
            </a:r>
            <a:r>
              <a:rPr lang="en-US" dirty="0"/>
              <a:t> / </a:t>
            </a:r>
            <a:r>
              <a:rPr lang="en-US" dirty="0" err="1"/>
              <a:t>musim</a:t>
            </a:r>
            <a:r>
              <a:rPr lang="en-US" dirty="0"/>
              <a:t> : Daerah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ketinggian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pegunungan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memerlikan</a:t>
            </a:r>
            <a:r>
              <a:rPr lang="en-US" dirty="0"/>
              <a:t> </a:t>
            </a:r>
            <a:r>
              <a:rPr lang="en-US" dirty="0" err="1"/>
              <a:t>jarakn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didataran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air.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20 x 20 cm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</a:t>
            </a:r>
            <a:r>
              <a:rPr lang="en-US" dirty="0" err="1"/>
              <a:t>kemarau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25 x 25 cm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</a:t>
            </a:r>
            <a:r>
              <a:rPr lang="en-US" dirty="0" err="1" smtClean="0"/>
              <a:t>hujan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.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: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bujur</a:t>
            </a:r>
            <a:r>
              <a:rPr lang="en-US" dirty="0"/>
              <a:t> </a:t>
            </a:r>
            <a:r>
              <a:rPr lang="en-US" dirty="0" err="1"/>
              <a:t>sangkar</a:t>
            </a:r>
            <a:r>
              <a:rPr lang="en-US" dirty="0"/>
              <a:t> (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),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2 </a:t>
            </a:r>
            <a:r>
              <a:rPr lang="en-US" dirty="0" err="1" smtClean="0"/>
              <a:t>baris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tanaman</a:t>
            </a:r>
            <a:r>
              <a:rPr lang="en-US" dirty="0"/>
              <a:t> ( </a:t>
            </a:r>
            <a:r>
              <a:rPr lang="en-US" dirty="0" err="1"/>
              <a:t>bibit</a:t>
            </a:r>
            <a:r>
              <a:rPr lang="en-US" dirty="0"/>
              <a:t> )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lobang</a:t>
            </a:r>
            <a:r>
              <a:rPr lang="en-US" dirty="0"/>
              <a:t>.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lubang</a:t>
            </a:r>
            <a:r>
              <a:rPr lang="en-US" dirty="0"/>
              <a:t>. </a:t>
            </a:r>
            <a:r>
              <a:rPr lang="en-US" dirty="0" err="1"/>
              <a:t>Pemakian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lubang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2 -3 </a:t>
            </a:r>
            <a:r>
              <a:rPr lang="en-US" dirty="0" err="1" smtClean="0"/>
              <a:t>batang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Kedalaman</a:t>
            </a:r>
            <a:r>
              <a:rPr lang="en-US" dirty="0" smtClean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yang </a:t>
            </a:r>
            <a:r>
              <a:rPr lang="en-US" dirty="0" err="1"/>
              <a:t>ditanam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/ </a:t>
            </a:r>
            <a:r>
              <a:rPr lang="en-US" dirty="0" err="1"/>
              <a:t>dangkal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3 -4 </a:t>
            </a:r>
            <a:r>
              <a:rPr lang="en-US" dirty="0" smtClean="0"/>
              <a:t>cm.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Cara </a:t>
            </a:r>
            <a:r>
              <a:rPr lang="en-US" dirty="0" err="1"/>
              <a:t>menanam</a:t>
            </a:r>
            <a:r>
              <a:rPr lang="en-US" dirty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menggaris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/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pengukur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serentak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874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hlinkClick r:id="rId2" tooltip="c pemeliharaan"/>
              </a:rPr>
              <a:t>Pemeliharaan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hlinkClick r:id="rId3" tooltip="a penyulaman"/>
              </a:rPr>
              <a:t>Penyulaman</a:t>
            </a:r>
            <a:r>
              <a:rPr lang="en-US" dirty="0"/>
              <a:t> •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penyulaman</a:t>
            </a:r>
            <a:r>
              <a:rPr lang="en-US" dirty="0"/>
              <a:t> :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yang </a:t>
            </a:r>
            <a:r>
              <a:rPr lang="en-US" dirty="0" err="1" smtClean="0"/>
              <a:t>terdahulu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p</a:t>
            </a:r>
            <a:r>
              <a:rPr lang="en-US" dirty="0" err="1" smtClean="0"/>
              <a:t>enyulaman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melampoi</a:t>
            </a:r>
            <a:r>
              <a:rPr lang="en-US" dirty="0"/>
              <a:t> 10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 smtClean="0"/>
              <a:t>tanam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(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pengganggu</a:t>
            </a:r>
            <a:r>
              <a:rPr lang="en-US" dirty="0"/>
              <a:t> )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 smtClean="0"/>
              <a:t>dihilangkan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hlinkClick r:id="rId4" tooltip="b pengairan"/>
              </a:rPr>
              <a:t>Pengairan</a:t>
            </a:r>
            <a:r>
              <a:rPr lang="en-US" dirty="0"/>
              <a:t> • </a:t>
            </a:r>
            <a:r>
              <a:rPr lang="en-US" dirty="0" err="1"/>
              <a:t>Pengairan</a:t>
            </a:r>
            <a:r>
              <a:rPr lang="en-US" dirty="0"/>
              <a:t> </a:t>
            </a:r>
            <a:r>
              <a:rPr lang="en-US" dirty="0" err="1"/>
              <a:t>disawah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: </a:t>
            </a:r>
          </a:p>
          <a:p>
            <a:pPr algn="just"/>
            <a:r>
              <a:rPr lang="en-US" dirty="0" err="1" smtClean="0"/>
              <a:t>Pengairan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</a:p>
          <a:p>
            <a:pPr algn="just"/>
            <a:r>
              <a:rPr lang="en-US" dirty="0" err="1" smtClean="0"/>
              <a:t>Pengairan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piriodik</a:t>
            </a:r>
            <a:endParaRPr lang="en-US" dirty="0" smtClean="0"/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hlinkClick r:id="rId5" tooltip="c pemupukan"/>
              </a:rPr>
              <a:t>Pemupukan</a:t>
            </a:r>
            <a:r>
              <a:rPr lang="en-US" dirty="0"/>
              <a:t> •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mencukupi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pertumbuhan</a:t>
            </a:r>
            <a:r>
              <a:rPr lang="en-US" dirty="0"/>
              <a:t> /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pupuk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:-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(</a:t>
            </a:r>
            <a:r>
              <a:rPr lang="en-US" dirty="0" err="1"/>
              <a:t>organik</a:t>
            </a:r>
            <a:r>
              <a:rPr lang="en-US" dirty="0"/>
              <a:t>) -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(</a:t>
            </a:r>
            <a:r>
              <a:rPr lang="en-US" dirty="0" err="1" smtClean="0"/>
              <a:t>anorganik</a:t>
            </a:r>
            <a:r>
              <a:rPr lang="en-US" dirty="0" smtClean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/>
              <a:t>pupuk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: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Pupuk</a:t>
            </a:r>
            <a:r>
              <a:rPr lang="en-US" dirty="0" smtClean="0"/>
              <a:t> </a:t>
            </a:r>
            <a:r>
              <a:rPr lang="en-US" dirty="0"/>
              <a:t>Urea 250 -300 kg / ha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Pupuk</a:t>
            </a:r>
            <a:r>
              <a:rPr lang="en-US" dirty="0" smtClean="0"/>
              <a:t> </a:t>
            </a:r>
            <a:r>
              <a:rPr lang="en-US" dirty="0"/>
              <a:t>SP 36 75 -100 kg / ha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Pupuk</a:t>
            </a:r>
            <a:r>
              <a:rPr lang="en-US" dirty="0" smtClean="0"/>
              <a:t> </a:t>
            </a:r>
            <a:r>
              <a:rPr lang="en-US" dirty="0"/>
              <a:t>KCI 50 -100 kg / ha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763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 tooltip="pengelolaan pasca panen"/>
              </a:rPr>
              <a:t>Pengelolaan</a:t>
            </a:r>
            <a:r>
              <a:rPr lang="en-US" b="1" dirty="0" smtClean="0">
                <a:hlinkClick r:id="rId2" tooltip="pengelolaan pasca panen"/>
              </a:rPr>
              <a:t> </a:t>
            </a:r>
            <a:r>
              <a:rPr lang="en-US" b="1" dirty="0" err="1" smtClean="0">
                <a:hlinkClick r:id="rId2" tooltip="pengelolaan pasca panen"/>
              </a:rPr>
              <a:t>Pasca</a:t>
            </a:r>
            <a:r>
              <a:rPr lang="en-US" b="1" dirty="0" smtClean="0">
                <a:hlinkClick r:id="rId2" tooltip="pengelolaan pasca panen"/>
              </a:rPr>
              <a:t> </a:t>
            </a:r>
            <a:r>
              <a:rPr lang="en-US" b="1" dirty="0" err="1" smtClean="0">
                <a:hlinkClick r:id="rId2" tooltip="pengelolaan pasca panen"/>
              </a:rPr>
              <a:t>panen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Proses </a:t>
            </a:r>
            <a:r>
              <a:rPr lang="en-US" dirty="0" err="1"/>
              <a:t>panen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  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sertifikasi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dimulai</a:t>
            </a:r>
            <a:r>
              <a:rPr lang="en-US" dirty="0"/>
              <a:t> 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rumpun</a:t>
            </a:r>
            <a:r>
              <a:rPr lang="en-US" dirty="0"/>
              <a:t> yang  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 smtClean="0"/>
              <a:t>dipanen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bergerigi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, </a:t>
            </a:r>
            <a:r>
              <a:rPr lang="en-US" dirty="0" err="1"/>
              <a:t>perontokan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panen</a:t>
            </a:r>
            <a:r>
              <a:rPr lang="en-US" dirty="0"/>
              <a:t>  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dibanting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tresher</a:t>
            </a:r>
            <a:r>
              <a:rPr lang="en-US" dirty="0"/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/>
              <a:t>pemumpukan</a:t>
            </a:r>
            <a:r>
              <a:rPr lang="en-US" dirty="0"/>
              <a:t>     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fermentasi</a:t>
            </a:r>
            <a:r>
              <a:rPr lang="en-US" dirty="0"/>
              <a:t> /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      </a:t>
            </a:r>
            <a:r>
              <a:rPr lang="en-US" dirty="0" err="1"/>
              <a:t>mematikan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xmlns="" val="41037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pengeringan"/>
              </a:rPr>
              <a:t>Pengeringan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Pengeringan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pengeringan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dryer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Pengeringan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: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lantai</a:t>
            </a:r>
            <a:r>
              <a:rPr lang="en-US" dirty="0"/>
              <a:t> </a:t>
            </a:r>
            <a:r>
              <a:rPr lang="en-US" dirty="0" err="1"/>
              <a:t>jemur</a:t>
            </a:r>
            <a:r>
              <a:rPr lang="en-US" dirty="0"/>
              <a:t> yang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semen, </a:t>
            </a:r>
            <a:r>
              <a:rPr lang="en-US" dirty="0" err="1"/>
              <a:t>dilapisi</a:t>
            </a:r>
            <a:r>
              <a:rPr lang="en-US" dirty="0"/>
              <a:t> </a:t>
            </a:r>
            <a:r>
              <a:rPr lang="en-US" dirty="0" err="1"/>
              <a:t>terpal</a:t>
            </a:r>
            <a:r>
              <a:rPr lang="en-US" dirty="0"/>
              <a:t> agar 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gabah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tercecer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dibolak-balik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3 jam </a:t>
            </a:r>
            <a:r>
              <a:rPr lang="en-US" dirty="0" err="1"/>
              <a:t>sekali</a:t>
            </a:r>
            <a:r>
              <a:rPr lang="en-US" dirty="0"/>
              <a:t>.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dikeringkan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air </a:t>
            </a:r>
            <a:r>
              <a:rPr lang="en-US" dirty="0" err="1"/>
              <a:t>maksimal</a:t>
            </a:r>
            <a:r>
              <a:rPr lang="en-US" dirty="0"/>
              <a:t> 13 %,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10-12 % agar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lama.</a:t>
            </a:r>
          </a:p>
        </p:txBody>
      </p:sp>
    </p:spTree>
    <p:extLst>
      <p:ext uri="{BB962C8B-B14F-4D97-AF65-F5344CB8AC3E}">
        <p14:creationId xmlns:p14="http://schemas.microsoft.com/office/powerpoint/2010/main" xmlns="" val="4191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324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Pengeringan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dryer </a:t>
            </a:r>
            <a:r>
              <a:rPr lang="en-US" dirty="0" err="1"/>
              <a:t>Dryer</a:t>
            </a:r>
            <a:r>
              <a:rPr lang="en-US" dirty="0"/>
              <a:t> </a:t>
            </a:r>
            <a:r>
              <a:rPr lang="en-US" dirty="0" err="1"/>
              <a:t>dibersihkan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kali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, </a:t>
            </a:r>
            <a:r>
              <a:rPr lang="en-US" dirty="0" err="1"/>
              <a:t>hembuskan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3 jam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hembusan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320C,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air </a:t>
            </a:r>
            <a:r>
              <a:rPr lang="en-US" dirty="0" err="1"/>
              <a:t>gabah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,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420C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air 14 %. </a:t>
            </a:r>
            <a:r>
              <a:rPr lang="en-US" dirty="0" err="1"/>
              <a:t>Atur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  </a:t>
            </a:r>
            <a:r>
              <a:rPr lang="en-US" dirty="0" err="1"/>
              <a:t>kadar</a:t>
            </a:r>
            <a:r>
              <a:rPr lang="en-US" dirty="0"/>
              <a:t> air 0,5 % per jam. </a:t>
            </a:r>
            <a:r>
              <a:rPr lang="en-US" dirty="0" err="1"/>
              <a:t>Suhu</a:t>
            </a:r>
            <a:r>
              <a:rPr lang="en-US" dirty="0"/>
              <a:t> 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3 jam,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dibolak-balik</a:t>
            </a:r>
            <a:r>
              <a:rPr lang="en-US" dirty="0"/>
              <a:t> agar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lanjutkan</a:t>
            </a:r>
            <a:r>
              <a:rPr lang="en-US" dirty="0"/>
              <a:t> </a:t>
            </a:r>
            <a:r>
              <a:rPr lang="en-US" dirty="0" err="1"/>
              <a:t>pengeringan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air minimal 13 %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10-12 </a:t>
            </a:r>
            <a:r>
              <a:rPr lang="en-US" dirty="0" smtClean="0"/>
              <a:t>%.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Pembersihan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     </a:t>
            </a:r>
            <a:r>
              <a:rPr lang="en-US" dirty="0" err="1"/>
              <a:t>kotoran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 </a:t>
            </a:r>
            <a:r>
              <a:rPr lang="en-US" dirty="0" err="1"/>
              <a:t>hampa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 yang </a:t>
            </a:r>
            <a:r>
              <a:rPr lang="en-US" dirty="0" err="1"/>
              <a:t>seragam</a:t>
            </a:r>
            <a:r>
              <a:rPr lang="en-US" dirty="0"/>
              <a:t> </a:t>
            </a:r>
            <a:r>
              <a:rPr lang="en-US" dirty="0" err="1"/>
              <a:t>pembersihan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0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096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pembersihan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manual </a:t>
            </a:r>
            <a:r>
              <a:rPr lang="en-US" dirty="0" err="1" smtClean="0"/>
              <a:t>jika</a:t>
            </a:r>
            <a:r>
              <a:rPr lang="en-US" dirty="0" smtClean="0"/>
              <a:t> 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pembersih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: blower, separator, </a:t>
            </a:r>
            <a:r>
              <a:rPr lang="en-US" dirty="0" err="1" smtClean="0"/>
              <a:t>dan</a:t>
            </a:r>
            <a:r>
              <a:rPr lang="en-US" dirty="0" smtClean="0"/>
              <a:t> gravity table separator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Peralatan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Bersihkan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kali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kemasan</a:t>
            </a:r>
            <a:r>
              <a:rPr lang="en-US" dirty="0" smtClean="0"/>
              <a:t>/</a:t>
            </a:r>
            <a:r>
              <a:rPr lang="en-US" dirty="0" err="1" smtClean="0"/>
              <a:t>karung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pasang</a:t>
            </a:r>
            <a:r>
              <a:rPr lang="en-US" dirty="0" smtClean="0"/>
              <a:t> label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kemasan</a:t>
            </a: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pengawas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setempat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27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 tooltip="pengemasan"/>
              </a:rPr>
              <a:t>Pengemasan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90 % </a:t>
            </a:r>
            <a:r>
              <a:rPr lang="en-US" dirty="0" err="1"/>
              <a:t>dan</a:t>
            </a:r>
            <a:r>
              <a:rPr lang="en-US" dirty="0"/>
              <a:t> KA 10-12 </a:t>
            </a:r>
            <a:r>
              <a:rPr lang="en-US" dirty="0" smtClean="0"/>
              <a:t>%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/>
              <a:t>gudang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hama</a:t>
            </a:r>
            <a:r>
              <a:rPr lang="en-US" dirty="0"/>
              <a:t> </a:t>
            </a:r>
            <a:r>
              <a:rPr lang="en-US" dirty="0" err="1"/>
              <a:t>gudang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tikus</a:t>
            </a:r>
            <a:r>
              <a:rPr lang="en-US" dirty="0"/>
              <a:t>, </a:t>
            </a:r>
            <a:r>
              <a:rPr lang="en-US" dirty="0" err="1"/>
              <a:t>hama</a:t>
            </a:r>
            <a:r>
              <a:rPr lang="en-US" dirty="0"/>
              <a:t> </a:t>
            </a:r>
            <a:r>
              <a:rPr lang="en-US" dirty="0" err="1"/>
              <a:t>bubuk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/>
              <a:t>kantong</a:t>
            </a:r>
            <a:r>
              <a:rPr lang="en-US" dirty="0"/>
              <a:t> yang </a:t>
            </a:r>
            <a:r>
              <a:rPr lang="en-US" dirty="0" err="1"/>
              <a:t>kedap</a:t>
            </a:r>
            <a:r>
              <a:rPr lang="en-US" dirty="0"/>
              <a:t> </a:t>
            </a:r>
            <a:r>
              <a:rPr lang="en-US" dirty="0" err="1" smtClean="0"/>
              <a:t>udara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Kemasan</a:t>
            </a:r>
            <a:r>
              <a:rPr lang="en-US" dirty="0" smtClean="0"/>
              <a:t> </a:t>
            </a:r>
            <a:r>
              <a:rPr lang="en-US" dirty="0" err="1"/>
              <a:t>ditata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bersentuhan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lantai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8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.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Indonesia.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lain.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penguat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Collin Clark </a:t>
            </a:r>
            <a:r>
              <a:rPr lang="en-US" dirty="0" err="1"/>
              <a:t>Papanek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1821 </a:t>
            </a:r>
            <a:r>
              <a:rPr lang="en-US" dirty="0" err="1"/>
              <a:t>calori</a:t>
            </a:r>
            <a:r>
              <a:rPr lang="en-US" dirty="0"/>
              <a:t> yang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disetarakan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0,88 kg.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lain: </a:t>
            </a:r>
            <a:r>
              <a:rPr lang="en-US" dirty="0" err="1"/>
              <a:t>karbohidrat</a:t>
            </a:r>
            <a:r>
              <a:rPr lang="en-US" dirty="0"/>
              <a:t>, protein, </a:t>
            </a:r>
            <a:r>
              <a:rPr lang="en-US" dirty="0" err="1"/>
              <a:t>lemak</a:t>
            </a:r>
            <a:r>
              <a:rPr lang="en-US" dirty="0"/>
              <a:t>,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kasar</a:t>
            </a:r>
            <a:r>
              <a:rPr lang="en-US" dirty="0"/>
              <a:t>, </a:t>
            </a:r>
            <a:r>
              <a:rPr lang="en-US" dirty="0" err="1"/>
              <a:t>abu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vitamin.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mineral </a:t>
            </a:r>
            <a:r>
              <a:rPr lang="en-US" dirty="0" err="1"/>
              <a:t>antara</a:t>
            </a:r>
            <a:r>
              <a:rPr lang="en-US" dirty="0"/>
              <a:t> lain: </a:t>
            </a:r>
            <a:r>
              <a:rPr lang="en-US" dirty="0" err="1"/>
              <a:t>kalsium</a:t>
            </a:r>
            <a:r>
              <a:rPr lang="en-US" dirty="0"/>
              <a:t>, magnesium, sodium, </a:t>
            </a:r>
            <a:r>
              <a:rPr lang="en-US" dirty="0" err="1"/>
              <a:t>fosphor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PADI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tooltip="syarat tumbuh"/>
              </a:rPr>
              <a:t>SYARAT  TUMBUH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didaerah</a:t>
            </a:r>
            <a:r>
              <a:rPr lang="en-US" dirty="0"/>
              <a:t> yang </a:t>
            </a:r>
            <a:r>
              <a:rPr lang="en-US" dirty="0" err="1"/>
              <a:t>berhawa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uap</a:t>
            </a:r>
            <a:r>
              <a:rPr lang="en-US" dirty="0"/>
              <a:t> air.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rata-rata 200 mm per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4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yang </a:t>
            </a:r>
            <a:r>
              <a:rPr lang="en-US" dirty="0" err="1"/>
              <a:t>dikehendaki</a:t>
            </a:r>
            <a:r>
              <a:rPr lang="en-US" dirty="0"/>
              <a:t> per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1500 -2000 mm. </a:t>
            </a:r>
            <a:r>
              <a:rPr lang="en-US" dirty="0" err="1"/>
              <a:t>Suhu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23 °C.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berkisar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0 -1500 m </a:t>
            </a:r>
            <a:r>
              <a:rPr lang="en-US" dirty="0" err="1" smtClean="0"/>
              <a:t>dpl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Tanah </a:t>
            </a:r>
            <a:r>
              <a:rPr lang="en-US" dirty="0"/>
              <a:t>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yang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fraksi</a:t>
            </a:r>
            <a:r>
              <a:rPr lang="en-US" dirty="0"/>
              <a:t> </a:t>
            </a:r>
            <a:r>
              <a:rPr lang="en-US" dirty="0" err="1"/>
              <a:t>pasir</a:t>
            </a:r>
            <a:r>
              <a:rPr lang="en-US" dirty="0"/>
              <a:t>, </a:t>
            </a:r>
            <a:r>
              <a:rPr lang="en-US" dirty="0" err="1"/>
              <a:t>debu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lempung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air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jurnlah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.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ketebalan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atasnya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18 -22 cm </a:t>
            </a:r>
            <a:r>
              <a:rPr lang="en-US" dirty="0" err="1"/>
              <a:t>dengan</a:t>
            </a:r>
            <a:r>
              <a:rPr lang="en-US" dirty="0"/>
              <a:t> pH </a:t>
            </a:r>
            <a:r>
              <a:rPr lang="en-US" dirty="0" err="1"/>
              <a:t>antara</a:t>
            </a:r>
            <a:r>
              <a:rPr lang="en-US" dirty="0"/>
              <a:t> 4 -7.</a:t>
            </a:r>
          </a:p>
        </p:txBody>
      </p:sp>
    </p:spTree>
    <p:extLst>
      <p:ext uri="{BB962C8B-B14F-4D97-AF65-F5344CB8AC3E}">
        <p14:creationId xmlns:p14="http://schemas.microsoft.com/office/powerpoint/2010/main" xmlns="" val="174144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 tooltip="a persiapan benih"/>
              </a:rPr>
              <a:t>Persiapan</a:t>
            </a:r>
            <a:r>
              <a:rPr lang="en-US" b="1" dirty="0" smtClean="0">
                <a:hlinkClick r:id="rId2" tooltip="a persiapan benih"/>
              </a:rPr>
              <a:t> </a:t>
            </a:r>
            <a:r>
              <a:rPr lang="en-US" b="1" dirty="0" err="1" smtClean="0">
                <a:hlinkClick r:id="rId2" tooltip="a persiapan benih"/>
              </a:rPr>
              <a:t>Benih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bersetifikat</a:t>
            </a:r>
            <a:r>
              <a:rPr lang="en-US" dirty="0"/>
              <a:t> : </a:t>
            </a:r>
            <a:endParaRPr lang="en-US" dirty="0" smtClean="0"/>
          </a:p>
          <a:p>
            <a:pPr algn="just"/>
            <a:r>
              <a:rPr lang="en-US" dirty="0" err="1" smtClean="0"/>
              <a:t>Kemasan</a:t>
            </a:r>
            <a:r>
              <a:rPr lang="en-US" dirty="0" smtClean="0"/>
              <a:t> </a:t>
            </a:r>
            <a:r>
              <a:rPr lang="en-US" dirty="0" err="1"/>
              <a:t>berlabel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 smtClean="0"/>
              <a:t>biru</a:t>
            </a:r>
            <a:endParaRPr lang="en-US" dirty="0" smtClean="0"/>
          </a:p>
          <a:p>
            <a:pPr algn="just"/>
            <a:r>
              <a:rPr lang="en-US" dirty="0" smtClean="0"/>
              <a:t>Label </a:t>
            </a:r>
            <a:r>
              <a:rPr lang="en-US" dirty="0" err="1"/>
              <a:t>bertulisakan</a:t>
            </a:r>
            <a:r>
              <a:rPr lang="en-US" dirty="0"/>
              <a:t> “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bersertifikat</a:t>
            </a:r>
            <a:r>
              <a:rPr lang="en-US" dirty="0"/>
              <a:t>” </a:t>
            </a:r>
            <a:r>
              <a:rPr lang="en-US" dirty="0" err="1"/>
              <a:t>berisi</a:t>
            </a:r>
            <a:r>
              <a:rPr lang="en-US" dirty="0"/>
              <a:t> no. Seri , no. Dan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,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,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Varietas</a:t>
            </a:r>
            <a:r>
              <a:rPr lang="en-US" dirty="0" smtClean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hendaknya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direkomendasikan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.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lapang</a:t>
            </a:r>
            <a:r>
              <a:rPr lang="en-US" dirty="0"/>
              <a:t> (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, OPT, target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8019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>
                <a:hlinkClick r:id="rId2" tooltip="perlakuan benih sebelum persemaian"/>
              </a:rPr>
              <a:t>Perlakuan</a:t>
            </a:r>
            <a:r>
              <a:rPr lang="en-US" b="1" u="sng" dirty="0" smtClean="0">
                <a:hlinkClick r:id="rId2" tooltip="perlakuan benih sebelum persemaian"/>
              </a:rPr>
              <a:t> </a:t>
            </a:r>
            <a:r>
              <a:rPr lang="en-US" b="1" u="sng" dirty="0" err="1" smtClean="0">
                <a:hlinkClick r:id="rId2" tooltip="perlakuan benih sebelum persemaian"/>
              </a:rPr>
              <a:t>Benih</a:t>
            </a:r>
            <a:r>
              <a:rPr lang="en-US" b="1" u="sng" dirty="0" smtClean="0">
                <a:hlinkClick r:id="rId2" tooltip="perlakuan benih sebelum persemaian"/>
              </a:rPr>
              <a:t> </a:t>
            </a:r>
            <a:r>
              <a:rPr lang="en-US" b="1" u="sng" dirty="0" err="1" smtClean="0">
                <a:hlinkClick r:id="rId2" tooltip="perlakuan benih sebelum persemaian"/>
              </a:rPr>
              <a:t>sebelum</a:t>
            </a:r>
            <a:r>
              <a:rPr lang="en-US" b="1" u="sng" dirty="0" smtClean="0">
                <a:hlinkClick r:id="rId2" tooltip="perlakuan benih sebelum persemaian"/>
              </a:rPr>
              <a:t> </a:t>
            </a:r>
            <a:r>
              <a:rPr lang="en-US" b="1" u="sng" dirty="0" err="1" smtClean="0">
                <a:hlinkClick r:id="rId2" tooltip="perlakuan benih sebelum persemaian"/>
              </a:rPr>
              <a:t>Persemaian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/>
              <a:t>dijemur</a:t>
            </a:r>
            <a:r>
              <a:rPr lang="en-US" dirty="0"/>
              <a:t> 2-3 </a:t>
            </a:r>
            <a:r>
              <a:rPr lang="en-US" dirty="0" smtClean="0"/>
              <a:t>jam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/>
              <a:t>direndam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 smtClean="0"/>
              <a:t>semalam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/>
              <a:t>dimasukan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karung</a:t>
            </a:r>
            <a:r>
              <a:rPr lang="en-US" dirty="0"/>
              <a:t> agar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 smtClean="0"/>
              <a:t>lembab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ditabur</a:t>
            </a:r>
            <a:r>
              <a:rPr lang="en-US" dirty="0"/>
              <a:t>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penaburan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10 cm, </a:t>
            </a:r>
            <a:r>
              <a:rPr lang="en-US" dirty="0" err="1"/>
              <a:t>kerapatan</a:t>
            </a:r>
            <a:r>
              <a:rPr lang="en-US" dirty="0"/>
              <a:t> </a:t>
            </a:r>
            <a:r>
              <a:rPr lang="en-US" dirty="0" err="1"/>
              <a:t>penaburan</a:t>
            </a:r>
            <a:r>
              <a:rPr lang="en-US" dirty="0"/>
              <a:t> 25 gr </a:t>
            </a:r>
            <a:r>
              <a:rPr lang="en-US" dirty="0" err="1"/>
              <a:t>benih</a:t>
            </a:r>
            <a:r>
              <a:rPr lang="en-US" dirty="0"/>
              <a:t>/10m</a:t>
            </a:r>
          </a:p>
        </p:txBody>
      </p:sp>
    </p:spTree>
    <p:extLst>
      <p:ext uri="{BB962C8B-B14F-4D97-AF65-F5344CB8AC3E}">
        <p14:creationId xmlns:p14="http://schemas.microsoft.com/office/powerpoint/2010/main" xmlns="" val="27979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hlinkClick r:id="rId2" tooltip="b pengolahan tanah"/>
              </a:rPr>
              <a:t> </a:t>
            </a:r>
            <a:r>
              <a:rPr lang="en-US" b="1" u="sng" dirty="0" err="1" smtClean="0">
                <a:hlinkClick r:id="rId2" tooltip="b pengolahan tanah"/>
              </a:rPr>
              <a:t>Pengolahan</a:t>
            </a:r>
            <a:r>
              <a:rPr lang="en-US" b="1" u="sng" dirty="0" smtClean="0">
                <a:hlinkClick r:id="rId2" tooltip="b pengolahan tanah"/>
              </a:rPr>
              <a:t> Tanah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(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) yang </a:t>
            </a:r>
            <a:r>
              <a:rPr lang="en-US" dirty="0" err="1"/>
              <a:t>dikehendaki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.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:  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Pembersihan</a:t>
            </a:r>
            <a:r>
              <a:rPr lang="en-US" dirty="0" smtClean="0"/>
              <a:t> </a:t>
            </a:r>
            <a:r>
              <a:rPr lang="en-US" dirty="0"/>
              <a:t> 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Pencangkulan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 smtClean="0"/>
              <a:t>Pembajakan</a:t>
            </a:r>
            <a:r>
              <a:rPr lang="en-US" dirty="0" smtClean="0"/>
              <a:t> 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Penggaruan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85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hlinkClick r:id="rId2" tooltip="a pembersihan"/>
              </a:rPr>
              <a:t>a. </a:t>
            </a:r>
            <a:r>
              <a:rPr lang="en-US" b="1" dirty="0" err="1">
                <a:hlinkClick r:id="rId2" tooltip="a pembersihan"/>
              </a:rPr>
              <a:t>Pembersihan</a:t>
            </a:r>
            <a:r>
              <a:rPr lang="en-US" dirty="0"/>
              <a:t> </a:t>
            </a:r>
          </a:p>
          <a:p>
            <a:r>
              <a:rPr lang="en-US" dirty="0" err="1" smtClean="0"/>
              <a:t>Selokan-selokan</a:t>
            </a:r>
            <a:r>
              <a:rPr lang="en-US" dirty="0" smtClean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dibersihkan</a:t>
            </a:r>
            <a:r>
              <a:rPr lang="en-US" dirty="0"/>
              <a:t> </a:t>
            </a:r>
          </a:p>
          <a:p>
            <a:r>
              <a:rPr lang="en-US" dirty="0" err="1" smtClean="0"/>
              <a:t>Jerami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dibabat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kompos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hlinkClick r:id="rId3" tooltip="b peencangkulan"/>
              </a:rPr>
              <a:t>b. </a:t>
            </a:r>
            <a:r>
              <a:rPr lang="en-US" b="1" dirty="0" err="1">
                <a:hlinkClick r:id="rId3" tooltip="b peencangkulan"/>
              </a:rPr>
              <a:t>Peencangkulan</a:t>
            </a:r>
            <a:r>
              <a:rPr lang="en-US" dirty="0"/>
              <a:t> </a:t>
            </a:r>
          </a:p>
          <a:p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/>
              <a:t>pematang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petak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yang </a:t>
            </a:r>
            <a:r>
              <a:rPr lang="en-US" dirty="0" err="1"/>
              <a:t>sukar</a:t>
            </a:r>
            <a:r>
              <a:rPr lang="en-US" dirty="0"/>
              <a:t> </a:t>
            </a:r>
            <a:r>
              <a:rPr lang="en-US" dirty="0" err="1"/>
              <a:t>dibajak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hlinkClick r:id="rId4" tooltip="c membajak"/>
              </a:rPr>
              <a:t>c. </a:t>
            </a:r>
            <a:r>
              <a:rPr lang="en-US" b="1" dirty="0" err="1">
                <a:hlinkClick r:id="rId4" tooltip="c membajak"/>
              </a:rPr>
              <a:t>Membajak</a:t>
            </a:r>
            <a:r>
              <a:rPr lang="en-US" dirty="0"/>
              <a:t> </a:t>
            </a:r>
          </a:p>
          <a:p>
            <a:r>
              <a:rPr lang="en-US" dirty="0" err="1" smtClean="0"/>
              <a:t>Memecah</a:t>
            </a:r>
            <a:r>
              <a:rPr lang="en-US" dirty="0" smtClean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bongkahan-bongkahan</a:t>
            </a:r>
            <a:r>
              <a:rPr lang="en-US" dirty="0"/>
              <a:t> </a:t>
            </a:r>
            <a:r>
              <a:rPr lang="en-US" dirty="0" err="1" smtClean="0"/>
              <a:t>tanah</a:t>
            </a:r>
            <a:endParaRPr lang="en-US" dirty="0" smtClean="0"/>
          </a:p>
          <a:p>
            <a:r>
              <a:rPr lang="en-US" dirty="0" err="1" smtClean="0"/>
              <a:t>Membalikkan</a:t>
            </a:r>
            <a:r>
              <a:rPr lang="en-US" dirty="0" smtClean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tumbuhan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( </a:t>
            </a:r>
            <a:r>
              <a:rPr lang="en-US" dirty="0" err="1"/>
              <a:t>jerami</a:t>
            </a:r>
            <a:r>
              <a:rPr lang="en-US" dirty="0"/>
              <a:t> 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 smtClean="0"/>
              <a:t>membusuk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/>
              <a:t>pembusukan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34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 tooltip="menggaru"/>
              </a:rPr>
              <a:t>Menggaru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Meratakan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/>
              <a:t>gumpalan-gumpalan</a:t>
            </a:r>
            <a:r>
              <a:rPr lang="en-US" dirty="0"/>
              <a:t> </a:t>
            </a:r>
            <a:r>
              <a:rPr lang="en-US" dirty="0" err="1" smtClean="0"/>
              <a:t>tanah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menggaru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keaadan</a:t>
            </a:r>
            <a:r>
              <a:rPr lang="en-US" dirty="0"/>
              <a:t> </a:t>
            </a:r>
            <a:r>
              <a:rPr lang="en-US" dirty="0" err="1"/>
              <a:t>basah</a:t>
            </a:r>
            <a:r>
              <a:rPr lang="en-US" dirty="0"/>
              <a:t> -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digaru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air </a:t>
            </a:r>
            <a:r>
              <a:rPr lang="en-US" dirty="0" err="1"/>
              <a:t>ditutup</a:t>
            </a:r>
            <a:r>
              <a:rPr lang="en-US" dirty="0"/>
              <a:t> agar </a:t>
            </a:r>
            <a:r>
              <a:rPr lang="en-US" dirty="0" err="1"/>
              <a:t>lumpur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hanyut</a:t>
            </a:r>
            <a:r>
              <a:rPr lang="en-US" dirty="0"/>
              <a:t> </a:t>
            </a:r>
            <a:r>
              <a:rPr lang="en-US" dirty="0" err="1"/>
              <a:t>terbawa</a:t>
            </a:r>
            <a:r>
              <a:rPr lang="en-US" dirty="0"/>
              <a:t> air </a:t>
            </a:r>
            <a:r>
              <a:rPr lang="en-US" dirty="0" err="1" smtClean="0"/>
              <a:t>keluar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Penggaruan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kali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 smtClean="0"/>
              <a:t>keuntungan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rata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Air </a:t>
            </a:r>
            <a:r>
              <a:rPr lang="en-US" dirty="0"/>
              <a:t>yang </a:t>
            </a:r>
            <a:r>
              <a:rPr lang="en-US" dirty="0" err="1"/>
              <a:t>merembes</a:t>
            </a:r>
            <a:r>
              <a:rPr lang="en-US" dirty="0"/>
              <a:t> </a:t>
            </a:r>
            <a:r>
              <a:rPr lang="en-US" dirty="0" err="1"/>
              <a:t>kebawah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 smtClean="0"/>
              <a:t>berkurang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terbenam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 smtClean="0"/>
              <a:t>mudah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Meratakan</a:t>
            </a:r>
            <a:r>
              <a:rPr lang="en-US" dirty="0" smtClean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terbenam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0377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hlinkClick r:id="rId2" tooltip="c penanaman"/>
              </a:rPr>
              <a:t>Penanaman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/>
              <a:t>lahan</a:t>
            </a:r>
            <a:r>
              <a:rPr lang="en-US" dirty="0"/>
              <a:t> : Tanah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ditanami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 smtClean="0"/>
              <a:t>padi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/>
              <a:t>bibit</a:t>
            </a:r>
            <a:r>
              <a:rPr lang="en-US" dirty="0"/>
              <a:t> :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, </a:t>
            </a:r>
            <a:r>
              <a:rPr lang="en-US" dirty="0" err="1"/>
              <a:t>bibit</a:t>
            </a:r>
            <a:r>
              <a:rPr lang="en-US" dirty="0"/>
              <a:t> terse but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mencabut</a:t>
            </a:r>
            <a:r>
              <a:rPr lang="en-US" dirty="0"/>
              <a:t> </a:t>
            </a:r>
            <a:r>
              <a:rPr lang="en-US" dirty="0" err="1" smtClean="0"/>
              <a:t>bibit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penanaman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783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BUDIDAYA TANAMAN PADI</vt:lpstr>
      <vt:lpstr>PADI</vt:lpstr>
      <vt:lpstr>SYARAT  TUMBUH</vt:lpstr>
      <vt:lpstr>Persiapan Benih</vt:lpstr>
      <vt:lpstr>Perlakuan Benih sebelum Persemaian </vt:lpstr>
      <vt:lpstr> Pengolahan Tanah </vt:lpstr>
      <vt:lpstr>Slide 7</vt:lpstr>
      <vt:lpstr>Menggaru</vt:lpstr>
      <vt:lpstr>Penanaman </vt:lpstr>
      <vt:lpstr>Tahap penanaman</vt:lpstr>
      <vt:lpstr>2. Menanam </vt:lpstr>
      <vt:lpstr>Slide 12</vt:lpstr>
      <vt:lpstr>Slide 13</vt:lpstr>
      <vt:lpstr>Pemeliharaan </vt:lpstr>
      <vt:lpstr>Pengelolaan Pasca panen </vt:lpstr>
      <vt:lpstr>Pengeringan </vt:lpstr>
      <vt:lpstr>Slide 17</vt:lpstr>
      <vt:lpstr>Slide 18</vt:lpstr>
      <vt:lpstr>Pengemasan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ACER</cp:lastModifiedBy>
  <cp:revision>18</cp:revision>
  <dcterms:created xsi:type="dcterms:W3CDTF">2019-10-26T22:05:03Z</dcterms:created>
  <dcterms:modified xsi:type="dcterms:W3CDTF">2019-11-22T16:15:14Z</dcterms:modified>
</cp:coreProperties>
</file>